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9" r:id="rId3"/>
    <p:sldId id="260" r:id="rId4"/>
    <p:sldId id="283" r:id="rId5"/>
    <p:sldId id="284" r:id="rId6"/>
    <p:sldId id="282" r:id="rId7"/>
    <p:sldId id="278" r:id="rId8"/>
    <p:sldId id="281" r:id="rId9"/>
    <p:sldId id="280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D2E6F"/>
    <a:srgbClr val="3C0FE6"/>
    <a:srgbClr val="CC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542" autoAdjust="0"/>
  </p:normalViewPr>
  <p:slideViewPr>
    <p:cSldViewPr>
      <p:cViewPr>
        <p:scale>
          <a:sx n="95" d="100"/>
          <a:sy n="95" d="100"/>
        </p:scale>
        <p:origin x="-64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477B0CA6-A520-484D-99F6-93A15A703DDE}" type="datetimeFigureOut">
              <a:rPr lang="ru-RU" smtClean="0"/>
              <a:pPr/>
              <a:t>22.04.2025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603884A3-EB2D-431F-A53E-D5F20BEA4C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884A3-EB2D-431F-A53E-D5F20BEA4CF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884A3-EB2D-431F-A53E-D5F20BEA4CF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884A3-EB2D-431F-A53E-D5F20BEA4CF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884A3-EB2D-431F-A53E-D5F20BEA4CF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64686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884A3-EB2D-431F-A53E-D5F20BEA4CF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86197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31252-E3B7-4F57-BFAE-B4A23441D9F8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853E2-FE14-4C90-86FA-DD001B5526A2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81CB-6C4A-4F4E-9460-4C25FDE240D0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A63D9-AE77-43EF-83C5-CC742334C7E6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B345-9880-41F7-96ED-F4C064250F2C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760B-3399-423F-81CD-9B5CA66C1D73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34535-EF53-46ED-AAE6-2D186333EF77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52CA5-770B-48D3-BBCD-14F36EFF7372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11DF2-C983-46FA-BF16-11DDE0256153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E8AD6-AABD-40E3-A898-E1B78E6BF9F4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9305C-AD25-4867-91BA-F51062113D97}" type="datetime1">
              <a:rPr lang="ru-RU" smtClean="0"/>
              <a:pPr/>
              <a:t>22.04.2025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88346FDA-D0D1-4BF8-8A7D-956158FD1FA3}" type="datetime1">
              <a:rPr lang="ru-RU" smtClean="0"/>
              <a:pPr/>
              <a:t>22.04.2025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fld id="{72E4C147-C0E7-4E59-BE09-70B79E74D4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59E027AA-E4AF-4FD4-B01C-F84695C37B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pic>
        <p:nvPicPr>
          <p:cNvPr id="43010" name="Picture 2" descr="Челябинск с вертолета: gelio — LiveJournal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7361" r="37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>
                <a:solidFill>
                  <a:srgbClr val="2D2E6F"/>
                </a:solidFill>
              </a:rPr>
              <a:pPr/>
              <a:t>1</a:t>
            </a:fld>
            <a:endParaRPr lang="ru-RU">
              <a:solidFill>
                <a:srgbClr val="2D2E6F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57224" y="714356"/>
            <a:ext cx="7358082" cy="53578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142976" y="922405"/>
            <a:ext cx="6786610" cy="4941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2928934"/>
            <a:ext cx="508635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4" descr="УралГУФК, Уральский государственный университет физической культуры |  Каталог вузов 2024 | портал Образование в Росси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928670"/>
            <a:ext cx="1919894" cy="930852"/>
          </a:xfrm>
          <a:prstGeom prst="rect">
            <a:avLst/>
          </a:prstGeom>
          <a:noFill/>
        </p:spPr>
      </p:pic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1142976" y="3714752"/>
            <a:ext cx="678661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ЗАВЕДУЮЩИЙ КАФЕДРОЙ</a:t>
            </a:r>
            <a:endParaRPr lang="ru-RU" sz="1600" dirty="0">
              <a:solidFill>
                <a:srgbClr val="2D2E6F"/>
              </a:solidFill>
              <a:latin typeface="Arial" pitchFamily="34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кандидат </a:t>
            </a:r>
            <a:r>
              <a:rPr lang="ru-RU" sz="1600" dirty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педагогических наук, </a:t>
            </a:r>
            <a:r>
              <a:rPr lang="ru-RU" sz="1600" dirty="0" smtClean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доцент</a:t>
            </a:r>
            <a:endParaRPr lang="ru-RU" sz="1600" b="1" dirty="0">
              <a:solidFill>
                <a:srgbClr val="2D2E6F"/>
              </a:solidFill>
              <a:latin typeface="Arial" pitchFamily="34" charset="0"/>
              <a:cs typeface="Times New Roman" pitchFamily="18" charset="0"/>
            </a:endParaRPr>
          </a:p>
          <a:p>
            <a:pPr algn="ctr"/>
            <a:r>
              <a:rPr lang="ru-RU" sz="1600" b="1" dirty="0" err="1" smtClean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Матюхов</a:t>
            </a:r>
            <a:r>
              <a:rPr lang="ru-RU" sz="1600" b="1" dirty="0" smtClean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 Дмитрий Михайлович</a:t>
            </a:r>
          </a:p>
          <a:p>
            <a:pPr algn="ctr"/>
            <a:r>
              <a:rPr lang="ru-RU" sz="1600" b="1" dirty="0" smtClean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89080500428</a:t>
            </a:r>
            <a:endParaRPr lang="ru-RU" sz="1600" b="1" dirty="0">
              <a:solidFill>
                <a:srgbClr val="2D2E6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0530" y="1785926"/>
            <a:ext cx="832487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УРАЛЬСКИЙ ГОСУДАРСТВЕННЫЙ </a:t>
            </a:r>
          </a:p>
          <a:p>
            <a:pPr algn="ctr"/>
            <a:r>
              <a:rPr lang="ru-RU" sz="1600" b="1" dirty="0" smtClean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УНИВЕРСИТЕТ ФИЗИЧЕСКОЙ КУЛЬТУРЫ</a:t>
            </a:r>
            <a:endParaRPr lang="ru-RU" sz="1600" b="1" dirty="0">
              <a:solidFill>
                <a:srgbClr val="2D2E6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0530" y="2571744"/>
            <a:ext cx="839631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D2E6F"/>
                </a:solidFill>
                <a:latin typeface="Arial" pitchFamily="34" charset="0"/>
                <a:cs typeface="Times New Roman" pitchFamily="18" charset="0"/>
              </a:rPr>
              <a:t>КАФЕДРА ТЕОРИИ И МЕТОДИКИ ЛЕГКОЙ АТЛЕТИКИ</a:t>
            </a:r>
            <a:endParaRPr lang="ru-RU" sz="3200" b="1" dirty="0">
              <a:solidFill>
                <a:srgbClr val="2D2E6F"/>
              </a:solidFill>
              <a:latin typeface="Arial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УралГУФК, Уральский государственный университет физической культуры |  Каталог вузов 2024 | портал Образование в Росс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8576" y="142852"/>
            <a:ext cx="2928958" cy="1489365"/>
          </a:xfrm>
          <a:prstGeom prst="rect">
            <a:avLst/>
          </a:prstGeom>
          <a:noFill/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22787"/>
          <a:stretch>
            <a:fillRect/>
          </a:stretch>
        </p:blipFill>
        <p:spPr bwMode="auto">
          <a:xfrm>
            <a:off x="-32" y="1571612"/>
            <a:ext cx="9159368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15336" y="1571636"/>
            <a:ext cx="9144000" cy="528638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39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Номер слайда 6"/>
          <p:cNvSpPr txBox="1">
            <a:spLocks/>
          </p:cNvSpPr>
          <p:nvPr/>
        </p:nvSpPr>
        <p:spPr>
          <a:xfrm>
            <a:off x="65685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E4C147-C0E7-4E59-BE09-70B79E74D47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5818" y="2473763"/>
            <a:ext cx="707236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УРАЛЬСКИЙ ГОСУДАРСТВЕННЫЙ УНИВЕРСИТЕТ ФИЗИЧЕСКОЙ КУЛЬТУРЫ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28824" y="3457518"/>
            <a:ext cx="508635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035818" y="3589382"/>
            <a:ext cx="7072362" cy="28931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Кафедра теории и методики легкой атлетики</a:t>
            </a:r>
          </a:p>
          <a:p>
            <a:pPr algn="ctr"/>
            <a:endParaRPr lang="ru-RU" sz="1400" b="1" dirty="0" smtClean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Направление подготовки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49.04.03 Спорт;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(тренер преподаватель по виду спорта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легкая атлетика)</a:t>
            </a:r>
          </a:p>
          <a:p>
            <a:pPr algn="ctr"/>
            <a:endParaRPr lang="ru-RU" sz="1400" b="1" dirty="0" smtClean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49.04.01 – Физическая культура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(Система подготовки спортсменов)</a:t>
            </a:r>
          </a:p>
          <a:p>
            <a:pPr algn="ctr"/>
            <a:endParaRPr lang="ru-RU" sz="1400" b="1" dirty="0" smtClean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49.03.01 – Физическая культура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Фитнес тренер (персональный тренер, тренер сборных команд по ОФП, силовой тренинг)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6630" name="AutoShape 6" descr="УралГУФК приглашает на День открытых дверей - KP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rial" pitchFamily="34" charset="0"/>
            </a:endParaRPr>
          </a:p>
        </p:txBody>
      </p:sp>
      <p:sp>
        <p:nvSpPr>
          <p:cNvPr id="26632" name="AutoShape 8" descr="УралГУФК приглашает на День открытых дверей - KP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rial" pitchFamily="34" charset="0"/>
            </a:endParaRPr>
          </a:p>
        </p:txBody>
      </p:sp>
      <p:sp>
        <p:nvSpPr>
          <p:cNvPr id="26634" name="AutoShape 10" descr="УралГУФК приглашает на День открытых дверей - KP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rial" pitchFamily="34" charset="0"/>
            </a:endParaRPr>
          </a:p>
        </p:txBody>
      </p:sp>
      <p:sp>
        <p:nvSpPr>
          <p:cNvPr id="26636" name="AutoShape 12" descr="C:\Users\3\Desktop\wr-75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rial" pitchFamily="34" charset="0"/>
            </a:endParaRPr>
          </a:p>
        </p:txBody>
      </p:sp>
      <p:sp>
        <p:nvSpPr>
          <p:cNvPr id="26638" name="AutoShape 14" descr="C:\Users\3\Desktop\wr-75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rial" pitchFamily="34" charset="0"/>
            </a:endParaRPr>
          </a:p>
        </p:txBody>
      </p:sp>
      <p:sp>
        <p:nvSpPr>
          <p:cNvPr id="26640" name="AutoShape 16" descr="C:\Users\3\Desktop\wr-75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latin typeface="Arial" pitchFamily="34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3643306" y="0"/>
            <a:ext cx="550069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643306" y="357166"/>
            <a:ext cx="5063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НАШИ ПРИЕМУЩЕСТВА: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86182" y="857232"/>
            <a:ext cx="50639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Молодой и </a:t>
            </a:r>
            <a:r>
              <a:rPr lang="ru-RU" dirty="0" err="1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креативный</a:t>
            </a:r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профессорско-преподавательский состав</a:t>
            </a:r>
          </a:p>
          <a:p>
            <a:endParaRPr lang="ru-RU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86182" y="1500174"/>
            <a:ext cx="50639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Сборная команда по легкой атлетике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#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timlauralgufk</a:t>
            </a:r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786182" y="2143116"/>
            <a:ext cx="50639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Возможность совмещать учебную и тренировочную деятельность, совершенствуя свое спортивное мастерство</a:t>
            </a:r>
          </a:p>
          <a:p>
            <a:endParaRPr lang="ru-RU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786182" y="4357694"/>
            <a:ext cx="5063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8" name="Номер слайда 37"/>
          <p:cNvSpPr>
            <a:spLocks noGrp="1"/>
          </p:cNvSpPr>
          <p:nvPr>
            <p:ph type="sldNum" sz="quarter" idx="12"/>
          </p:nvPr>
        </p:nvSpPr>
        <p:spPr>
          <a:xfrm>
            <a:off x="7477900" y="6192103"/>
            <a:ext cx="1208900" cy="451607"/>
          </a:xfrm>
        </p:spPr>
        <p:txBody>
          <a:bodyPr/>
          <a:lstStyle/>
          <a:p>
            <a:fld id="{72E4C147-C0E7-4E59-BE09-70B79E74D474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29698" name="AutoShape 2" descr="Изображение пина-истор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6" name="AutoShape 2" descr="Лекции в университетах: необходимость или пережиток прошлого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Лекции в университетах: необходимость или пережиток прошлого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0" name="AutoShape 6" descr="УралГУФК | Время побеждать!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2" name="Picture 8" descr="Интерактивная лекция «Молодежная политика в России: основания для профессии  организатора работы с молодежью»"/>
          <p:cNvPicPr>
            <a:picLocks noChangeAspect="1" noChangeArrowheads="1"/>
          </p:cNvPicPr>
          <p:nvPr/>
        </p:nvPicPr>
        <p:blipFill>
          <a:blip r:embed="rId3"/>
          <a:srcRect l="9886" t="170" b="5897"/>
          <a:stretch>
            <a:fillRect/>
          </a:stretch>
        </p:blipFill>
        <p:spPr bwMode="auto">
          <a:xfrm rot="16200000">
            <a:off x="-428668" y="2214560"/>
            <a:ext cx="4643472" cy="3214695"/>
          </a:xfrm>
          <a:prstGeom prst="rect">
            <a:avLst/>
          </a:prstGeom>
          <a:noFill/>
        </p:spPr>
      </p:pic>
      <p:pic>
        <p:nvPicPr>
          <p:cNvPr id="19" name="Picture 4" descr="УралГУФК, Уральский государственный университет физической культуры |  Каталог вузов 2024 | портал Образование в Росси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633" y="0"/>
            <a:ext cx="1031343" cy="50004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142976" y="71414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2D2E6F"/>
                </a:solidFill>
                <a:latin typeface="Arial" pitchFamily="34" charset="0"/>
              </a:rPr>
              <a:t>УРАЛЬСКИЙ ГОСУДАРСТВЕННЫЙ </a:t>
            </a:r>
            <a:endParaRPr lang="en-US" sz="900" b="1" dirty="0" smtClean="0">
              <a:solidFill>
                <a:srgbClr val="2D2E6F"/>
              </a:solidFill>
              <a:latin typeface="Arial" pitchFamily="34" charset="0"/>
            </a:endParaRPr>
          </a:p>
          <a:p>
            <a:r>
              <a:rPr lang="ru-RU" sz="900" b="1" dirty="0" smtClean="0">
                <a:solidFill>
                  <a:srgbClr val="2D2E6F"/>
                </a:solidFill>
                <a:latin typeface="Arial" pitchFamily="34" charset="0"/>
              </a:rPr>
              <a:t>УНИВЕРСИТЕТ ФИЗИЧЕСКОЙ КУЛЬТУРЫ</a:t>
            </a:r>
            <a:endParaRPr lang="ru-RU" sz="900" b="1" dirty="0">
              <a:solidFill>
                <a:srgbClr val="2D2E6F"/>
              </a:solidFill>
              <a:latin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14942" y="0"/>
            <a:ext cx="3869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</a:rPr>
              <a:t>		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</a:rPr>
              <a:t>    </a:t>
            </a:r>
            <a:r>
              <a:rPr lang="ru-RU" sz="1200" dirty="0" smtClean="0">
                <a:solidFill>
                  <a:schemeClr val="bg1"/>
                </a:solidFill>
                <a:latin typeface="Arial" pitchFamily="34" charset="0"/>
              </a:rPr>
              <a:t>кафедра теории и методики легкой атлетики.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786182" y="3357562"/>
            <a:ext cx="50639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Наличие тренировочной базы (легкоатлетический манеж, восстановительный центр, тренажерный зал, тренеры высшей квалификационной категории, НИИ Олимпийского спорта</a:t>
            </a:r>
          </a:p>
          <a:p>
            <a:endParaRPr lang="ru-RU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86182" y="4826675"/>
            <a:ext cx="506397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Активное участие в студенческой жизни Университета: участие в составе сборной на соревнованиях всероссийского уровня; судейство соревнований, участие в конкурсах профессионального мастерства и многое другое </a:t>
            </a:r>
          </a:p>
          <a:p>
            <a:endParaRPr lang="ru-RU" dirty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28674" name="Picture 2" descr="C:\Users\huawei\Downloads\буклет оборот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73" t="4770" r="6818" b="46342"/>
          <a:stretch>
            <a:fillRect/>
          </a:stretch>
        </p:blipFill>
        <p:spPr bwMode="auto">
          <a:xfrm>
            <a:off x="214282" y="428604"/>
            <a:ext cx="8363473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29698" name="Picture 2" descr="C:\Users\huawei\Downloads\буклет лицо.jpg"/>
          <p:cNvPicPr>
            <a:picLocks noChangeAspect="1" noChangeArrowheads="1"/>
          </p:cNvPicPr>
          <p:nvPr/>
        </p:nvPicPr>
        <p:blipFill>
          <a:blip r:embed="rId2"/>
          <a:srcRect l="13150" t="3941" r="54" b="50735"/>
          <a:stretch>
            <a:fillRect/>
          </a:stretch>
        </p:blipFill>
        <p:spPr bwMode="auto">
          <a:xfrm>
            <a:off x="357158" y="357166"/>
            <a:ext cx="8501122" cy="56436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000760" y="4929198"/>
            <a:ext cx="2214578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215074" y="4857760"/>
            <a:ext cx="1857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АБИТУРИЕНТ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27650" name="Picture 2" descr="C:\Users\huawei\Downloads\IMG_2148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86116" cy="2357430"/>
          </a:xfrm>
          <a:prstGeom prst="rect">
            <a:avLst/>
          </a:prstGeom>
          <a:noFill/>
        </p:spPr>
      </p:pic>
      <p:pic>
        <p:nvPicPr>
          <p:cNvPr id="27658" name="Picture 10" descr="C:\Users\huawei\Downloads\E42F72C9-8049-4BA1-AA47-FFC8D6CEE475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0"/>
            <a:ext cx="3929090" cy="2643182"/>
          </a:xfrm>
          <a:prstGeom prst="rect">
            <a:avLst/>
          </a:prstGeom>
          <a:noFill/>
        </p:spPr>
      </p:pic>
      <p:pic>
        <p:nvPicPr>
          <p:cNvPr id="27660" name="Picture 12" descr="C:\Users\huawei\Downloads\IMG_38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357430"/>
            <a:ext cx="3214678" cy="3171372"/>
          </a:xfrm>
          <a:prstGeom prst="rect">
            <a:avLst/>
          </a:prstGeom>
          <a:noFill/>
        </p:spPr>
      </p:pic>
      <p:pic>
        <p:nvPicPr>
          <p:cNvPr id="27662" name="Picture 14" descr="C:\Users\huawei\Downloads\AAB12E2E-8055-40F4-A437-71D4E3A055CE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2643182"/>
            <a:ext cx="3500462" cy="2357454"/>
          </a:xfrm>
          <a:prstGeom prst="rect">
            <a:avLst/>
          </a:prstGeom>
          <a:noFill/>
        </p:spPr>
      </p:pic>
      <p:pic>
        <p:nvPicPr>
          <p:cNvPr id="27664" name="Picture 16" descr="C:\Users\huawei\Downloads\IMG_288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6893718" y="250050"/>
            <a:ext cx="2500331" cy="2000232"/>
          </a:xfrm>
          <a:prstGeom prst="rect">
            <a:avLst/>
          </a:prstGeom>
          <a:noFill/>
        </p:spPr>
      </p:pic>
      <p:pic>
        <p:nvPicPr>
          <p:cNvPr id="27666" name="Picture 18" descr="C:\Users\huawei\Downloads\IMG_541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2500306"/>
            <a:ext cx="2428860" cy="2571768"/>
          </a:xfrm>
          <a:prstGeom prst="rect">
            <a:avLst/>
          </a:prstGeom>
          <a:noFill/>
        </p:spPr>
      </p:pic>
      <p:pic>
        <p:nvPicPr>
          <p:cNvPr id="27668" name="Picture 20" descr="C:\Users\huawei\Downloads\71D7DBED-F1B8-4B86-955E-3FF268B7AE4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5000636"/>
            <a:ext cx="3600000" cy="178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7136"/>
          <a:stretch>
            <a:fillRect/>
          </a:stretch>
        </p:blipFill>
        <p:spPr bwMode="auto">
          <a:xfrm>
            <a:off x="0" y="500042"/>
            <a:ext cx="9159368" cy="621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7" name="Picture 4" descr="УралГУФК, Уральский государственный университет физической культуры |  Каталог вузов 2024 | портал Образование в Росси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78" y="0"/>
            <a:ext cx="990498" cy="50004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397608" y="71414"/>
            <a:ext cx="6174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rgbClr val="2D2E6F"/>
                </a:solidFill>
                <a:latin typeface="Arial" pitchFamily="34" charset="0"/>
              </a:rPr>
              <a:t>УРАЛЬСКИЙ ГОСУДАРСТВЕННЫЙ </a:t>
            </a:r>
            <a:endParaRPr lang="en-US" sz="900" b="1" dirty="0" smtClean="0">
              <a:solidFill>
                <a:srgbClr val="2D2E6F"/>
              </a:solidFill>
              <a:latin typeface="Arial" pitchFamily="34" charset="0"/>
            </a:endParaRPr>
          </a:p>
          <a:p>
            <a:r>
              <a:rPr lang="ru-RU" sz="900" b="1" dirty="0" smtClean="0">
                <a:solidFill>
                  <a:srgbClr val="2D2E6F"/>
                </a:solidFill>
                <a:latin typeface="Arial" pitchFamily="34" charset="0"/>
              </a:rPr>
              <a:t>УНИВЕРСИТЕТ ФИЗИЧЕСКОЙ КУЛЬТУРЫ</a:t>
            </a:r>
            <a:endParaRPr lang="ru-RU" sz="900" b="1" dirty="0">
              <a:solidFill>
                <a:srgbClr val="2D2E6F"/>
              </a:solidFill>
              <a:latin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68208" y="80167"/>
            <a:ext cx="37167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</a:rPr>
              <a:t>		кафедра теории и методики легкой атлетики</a:t>
            </a:r>
            <a:endParaRPr lang="ru-RU" sz="1200" dirty="0"/>
          </a:p>
        </p:txBody>
      </p:sp>
      <p:sp>
        <p:nvSpPr>
          <p:cNvPr id="6148" name="AutoShape 4" descr="УралГУФК, Легкоатлетический манеж в Челябинске, ул. Энгельса, 22 - фото,  отзывы 2024, рейтинг, телефон и адре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1" name="AutoShape 7" descr="В манеже УралГУФК завершились работы по замене легкоатлетического покрытия  | УралГУФ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857224" y="857232"/>
            <a:ext cx="7358082" cy="53578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142976" y="1142984"/>
            <a:ext cx="6786610" cy="5078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ü"/>
            </a:pPr>
            <a:endParaRPr lang="ru-RU" dirty="0" smtClean="0">
              <a:solidFill>
                <a:srgbClr val="2D2E6F"/>
              </a:solidFill>
              <a:latin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endParaRPr lang="ru-RU" dirty="0" smtClean="0">
              <a:solidFill>
                <a:srgbClr val="2D2E6F"/>
              </a:solidFill>
              <a:latin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Глубокое и качественное обучение базовым знаниям в области строения человеческого организма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Сильные преподаватели, профессионалы своего дела, постоянно повышающие свои компетенции и </a:t>
            </a:r>
            <a:r>
              <a:rPr lang="en-US" dirty="0" smtClean="0">
                <a:solidFill>
                  <a:srgbClr val="2D2E6F"/>
                </a:solidFill>
                <a:latin typeface="Arial" pitchFamily="34" charset="0"/>
              </a:rPr>
              <a:t>skills</a:t>
            </a:r>
            <a:endParaRPr lang="ru-RU" dirty="0" smtClean="0">
              <a:solidFill>
                <a:srgbClr val="2D2E6F"/>
              </a:solidFill>
              <a:latin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Государственный диплом ФГБОУ ВО «</a:t>
            </a:r>
            <a:r>
              <a:rPr lang="ru-RU" dirty="0" err="1" smtClean="0">
                <a:solidFill>
                  <a:srgbClr val="2D2E6F"/>
                </a:solidFill>
                <a:latin typeface="Arial" pitchFamily="34" charset="0"/>
              </a:rPr>
              <a:t>УралГУФК</a:t>
            </a: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»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Научитесь понимать психологию клиента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У Вас появится умение  корректировать планы тренировок и рацион питания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Вы будете знать как тренировать человека – а не просто получите сертификат о переподготовке. Потому что </a:t>
            </a:r>
            <a:r>
              <a:rPr lang="ru-RU" dirty="0" err="1" smtClean="0">
                <a:solidFill>
                  <a:srgbClr val="2D2E6F"/>
                </a:solidFill>
                <a:latin typeface="Arial" pitchFamily="34" charset="0"/>
              </a:rPr>
              <a:t>УралГУФК</a:t>
            </a: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 за здоровье человека и системные подтвержденные знания.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Мотивация – всегда выглядеть достойно.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Всего 6 бюджетных мест</a:t>
            </a:r>
          </a:p>
          <a:p>
            <a:pPr algn="just">
              <a:buFont typeface="Wingdings" pitchFamily="2" charset="2"/>
              <a:buChar char="ü"/>
            </a:pPr>
            <a:endParaRPr lang="ru-RU" dirty="0" smtClean="0">
              <a:solidFill>
                <a:srgbClr val="2D2E6F"/>
              </a:solidFill>
              <a:latin typeface="Arial" pitchFamily="34" charset="0"/>
            </a:endParaRPr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3071810"/>
            <a:ext cx="5086350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1214414" y="1071546"/>
            <a:ext cx="6429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ФИТНЕС ТРЕНЕР</a:t>
            </a:r>
          </a:p>
          <a:p>
            <a:pPr algn="ctr"/>
            <a:r>
              <a:rPr lang="ru-RU" dirty="0" smtClean="0">
                <a:solidFill>
                  <a:srgbClr val="2D2E6F"/>
                </a:solidFill>
                <a:latin typeface="Arial" pitchFamily="34" charset="0"/>
              </a:rPr>
              <a:t>Что Вас ждет за время обучения:</a:t>
            </a:r>
          </a:p>
          <a:p>
            <a:pPr algn="ctr"/>
            <a:endParaRPr lang="ru-RU" dirty="0" smtClean="0">
              <a:solidFill>
                <a:srgbClr val="2D2E6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05438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44463"/>
            <a:ext cx="8999537" cy="628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2050" name="Picture 2" descr="C:\Users\huawei\AppData\Local\Temp\5a53bff3-f556-428f-a998-262f3261859e_22-04-2025_06-54-57.zip.59e\IMG_26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1547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22787"/>
          <a:stretch>
            <a:fillRect/>
          </a:stretch>
        </p:blipFill>
        <p:spPr bwMode="auto">
          <a:xfrm>
            <a:off x="-15368" y="1571612"/>
            <a:ext cx="9159368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0" y="1571612"/>
            <a:ext cx="9144000" cy="528638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39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4C147-C0E7-4E59-BE09-70B79E74D474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6148" name="Picture 4" descr="C:\Users\huawei\Downloads\IMG_306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608284" cy="2428892"/>
          </a:xfrm>
          <a:prstGeom prst="rect">
            <a:avLst/>
          </a:prstGeom>
          <a:noFill/>
        </p:spPr>
      </p:pic>
      <p:pic>
        <p:nvPicPr>
          <p:cNvPr id="6150" name="Picture 6" descr="C:\Users\huawei\Downloads\IMG_857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857232"/>
            <a:ext cx="4572000" cy="2357454"/>
          </a:xfrm>
          <a:prstGeom prst="rect">
            <a:avLst/>
          </a:prstGeom>
          <a:noFill/>
        </p:spPr>
      </p:pic>
      <p:pic>
        <p:nvPicPr>
          <p:cNvPr id="6152" name="Picture 8" descr="C:\Users\huawei\Downloads\d9403ab3-9dbe-47fa-9737-8ea60357bd1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3214686"/>
            <a:ext cx="4572032" cy="3357586"/>
          </a:xfrm>
          <a:prstGeom prst="rect">
            <a:avLst/>
          </a:prstGeom>
          <a:noFill/>
        </p:spPr>
      </p:pic>
      <p:pic>
        <p:nvPicPr>
          <p:cNvPr id="6156" name="Picture 12" descr="C:\Users\huawei\Downloads\IMG_3278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6315" y="3571876"/>
            <a:ext cx="4500594" cy="3016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929616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5232</TotalTime>
  <Words>268</Words>
  <Application>Microsoft Office PowerPoint</Application>
  <PresentationFormat>Экран (4:3)</PresentationFormat>
  <Paragraphs>65</Paragraphs>
  <Slides>10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Дмитрий Матюхов</cp:lastModifiedBy>
  <cp:revision>203</cp:revision>
  <dcterms:created xsi:type="dcterms:W3CDTF">2016-11-11T06:41:19Z</dcterms:created>
  <dcterms:modified xsi:type="dcterms:W3CDTF">2025-04-22T07:02:07Z</dcterms:modified>
</cp:coreProperties>
</file>